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5" r:id="rId12"/>
    <p:sldId id="267" r:id="rId13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2AB-662B-4D9E-9C91-85B598156467}" type="datetimeFigureOut">
              <a:rPr lang="lt-LT" smtClean="0"/>
              <a:t>2019-12-23</a:t>
            </a:fld>
            <a:endParaRPr lang="lt-LT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71106CA-0BBE-4027-BEB8-D8F82E123B39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2AB-662B-4D9E-9C91-85B598156467}" type="datetimeFigureOut">
              <a:rPr lang="lt-LT" smtClean="0"/>
              <a:t>2019-12-23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06CA-0BBE-4027-BEB8-D8F82E123B39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2AB-662B-4D9E-9C91-85B598156467}" type="datetimeFigureOut">
              <a:rPr lang="lt-LT" smtClean="0"/>
              <a:t>2019-12-23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06CA-0BBE-4027-BEB8-D8F82E123B39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2AB-662B-4D9E-9C91-85B598156467}" type="datetimeFigureOut">
              <a:rPr lang="lt-LT" smtClean="0"/>
              <a:t>2019-12-23</a:t>
            </a:fld>
            <a:endParaRPr lang="lt-L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lt-L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71106CA-0BBE-4027-BEB8-D8F82E123B39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2AB-662B-4D9E-9C91-85B598156467}" type="datetimeFigureOut">
              <a:rPr lang="lt-LT" smtClean="0"/>
              <a:t>2019-12-23</a:t>
            </a:fld>
            <a:endParaRPr lang="lt-L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06CA-0BBE-4027-BEB8-D8F82E123B39}" type="slidenum">
              <a:rPr lang="lt-LT" smtClean="0"/>
              <a:t>‹#›</a:t>
            </a:fld>
            <a:endParaRPr lang="lt-L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2AB-662B-4D9E-9C91-85B598156467}" type="datetimeFigureOut">
              <a:rPr lang="lt-LT" smtClean="0"/>
              <a:t>2019-12-23</a:t>
            </a:fld>
            <a:endParaRPr lang="lt-L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06CA-0BBE-4027-BEB8-D8F82E123B39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2AB-662B-4D9E-9C91-85B598156467}" type="datetimeFigureOut">
              <a:rPr lang="lt-LT" smtClean="0"/>
              <a:t>2019-12-23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71106CA-0BBE-4027-BEB8-D8F82E123B39}" type="slidenum">
              <a:rPr lang="lt-LT" smtClean="0"/>
              <a:t>‹#›</a:t>
            </a:fld>
            <a:endParaRPr lang="lt-LT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2AB-662B-4D9E-9C91-85B598156467}" type="datetimeFigureOut">
              <a:rPr lang="lt-LT" smtClean="0"/>
              <a:t>2019-12-23</a:t>
            </a:fld>
            <a:endParaRPr lang="lt-LT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06CA-0BBE-4027-BEB8-D8F82E123B39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2AB-662B-4D9E-9C91-85B598156467}" type="datetimeFigureOut">
              <a:rPr lang="lt-LT" smtClean="0"/>
              <a:t>2019-12-23</a:t>
            </a:fld>
            <a:endParaRPr lang="lt-LT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06CA-0BBE-4027-BEB8-D8F82E123B39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2AB-662B-4D9E-9C91-85B598156467}" type="datetimeFigureOut">
              <a:rPr lang="lt-LT" smtClean="0"/>
              <a:t>2019-12-23</a:t>
            </a:fld>
            <a:endParaRPr lang="lt-LT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06CA-0BBE-4027-BEB8-D8F82E123B39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2AB-662B-4D9E-9C91-85B598156467}" type="datetimeFigureOut">
              <a:rPr lang="lt-LT" smtClean="0"/>
              <a:t>2019-12-23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06CA-0BBE-4027-BEB8-D8F82E123B39}" type="slidenum">
              <a:rPr lang="lt-LT" smtClean="0"/>
              <a:t>‹#›</a:t>
            </a:fld>
            <a:endParaRPr lang="lt-LT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53F02AB-662B-4D9E-9C91-85B598156467}" type="datetimeFigureOut">
              <a:rPr lang="lt-LT" smtClean="0"/>
              <a:t>2019-12-23</a:t>
            </a:fld>
            <a:endParaRPr lang="lt-LT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71106CA-0BBE-4027-BEB8-D8F82E123B39}" type="slidenum">
              <a:rPr lang="lt-LT" smtClean="0"/>
              <a:t>‹#›</a:t>
            </a:fld>
            <a:endParaRPr lang="lt-LT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9" y="1844824"/>
            <a:ext cx="5922992" cy="3744416"/>
          </a:xfrm>
        </p:spPr>
        <p:txBody>
          <a:bodyPr>
            <a:normAutofit/>
          </a:bodyPr>
          <a:lstStyle/>
          <a:p>
            <a:pPr algn="r"/>
            <a:r>
              <a:rPr lang="lt-LT" dirty="0" smtClean="0"/>
              <a:t/>
            </a:r>
            <a:br>
              <a:rPr lang="lt-LT" dirty="0" smtClean="0"/>
            </a:b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2420888"/>
            <a:ext cx="8458200" cy="2354560"/>
          </a:xfrm>
        </p:spPr>
        <p:txBody>
          <a:bodyPr/>
          <a:lstStyle/>
          <a:p>
            <a:pPr algn="ctr"/>
            <a:r>
              <a:rPr lang="lt-LT" dirty="0" smtClean="0"/>
              <a:t>Širvintų r. </a:t>
            </a:r>
            <a:r>
              <a:rPr lang="lt-LT" dirty="0"/>
              <a:t>B</a:t>
            </a:r>
            <a:r>
              <a:rPr lang="lt-LT" dirty="0" smtClean="0"/>
              <a:t>artkuškio mokykla-daugiafunkcis centras</a:t>
            </a:r>
          </a:p>
          <a:p>
            <a:pPr algn="ctr"/>
            <a:r>
              <a:rPr lang="lt-LT" dirty="0" smtClean="0"/>
              <a:t>Projektas „Gyvenkime sveikiau“</a:t>
            </a:r>
          </a:p>
          <a:p>
            <a:pPr algn="ctr"/>
            <a:r>
              <a:rPr lang="lt-LT" dirty="0" smtClean="0"/>
              <a:t>2019m.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22460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Išvyka į dubingių žirgyną</a:t>
            </a:r>
            <a:endParaRPr lang="lt-LT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931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>
                <a:solidFill>
                  <a:srgbClr val="4E3B30"/>
                </a:solidFill>
              </a:rPr>
              <a:t>Išvyka į dubingių žirgyną</a:t>
            </a:r>
            <a:endParaRPr lang="lt-LT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61049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276872"/>
            <a:ext cx="518457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170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smtClean="0"/>
              <a:t>stendas</a:t>
            </a:r>
            <a:endParaRPr lang="lt-L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376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t-LT" sz="2400" b="1" dirty="0" smtClean="0"/>
              <a:t>Tikslas – ugdyti mokyklos ir kaimo bendruomenės visuminę sveikos gyvensenos sampratą</a:t>
            </a:r>
          </a:p>
          <a:p>
            <a:pPr marL="0" indent="0">
              <a:buNone/>
            </a:pPr>
            <a:endParaRPr lang="lt-LT" sz="2400" dirty="0" smtClean="0"/>
          </a:p>
          <a:p>
            <a:pPr marL="0" indent="0">
              <a:buNone/>
            </a:pPr>
            <a:r>
              <a:rPr lang="lt-LT" sz="2400" dirty="0" smtClean="0"/>
              <a:t>Uždaviniai:</a:t>
            </a:r>
          </a:p>
          <a:p>
            <a:pPr marL="0" indent="0">
              <a:buNone/>
            </a:pPr>
            <a:r>
              <a:rPr lang="lt-LT" sz="2400" dirty="0" smtClean="0"/>
              <a:t>1. Skatinti mokyklos ir kaimo bendruomenės socialinių ir sveikatingumo įgūdžių, vertybinės sistemos formavimąsi;</a:t>
            </a:r>
          </a:p>
          <a:p>
            <a:pPr marL="0" indent="0">
              <a:buNone/>
            </a:pPr>
            <a:r>
              <a:rPr lang="lt-LT" sz="2400" dirty="0" smtClean="0"/>
              <a:t>2. Skatinti mokyklos ir kaimo bendruomenę sveikiau maitintis;</a:t>
            </a:r>
          </a:p>
          <a:p>
            <a:pPr marL="0" indent="0">
              <a:buNone/>
            </a:pPr>
            <a:r>
              <a:rPr lang="lt-LT" sz="2400" dirty="0" smtClean="0"/>
              <a:t>3. Skatinti mokyklos ir kaimo bendruomenę aktyviau įsitraukti į sportinę veiklą;</a:t>
            </a:r>
          </a:p>
          <a:p>
            <a:pPr marL="0" indent="0">
              <a:buNone/>
            </a:pPr>
            <a:r>
              <a:rPr lang="lt-LT" sz="2400" dirty="0" smtClean="0"/>
              <a:t>4. Skatinti mokyklos ir kaimo bendruomenę daugiau laiko praleisti gamtoje, gryname ore.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60606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dirty="0" smtClean="0"/>
              <a:t>Futbolo varžybos rimanto turskio taurei laimėti</a:t>
            </a:r>
            <a:endParaRPr lang="lt-L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39246"/>
            <a:ext cx="8686800" cy="355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625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dirty="0" smtClean="0"/>
              <a:t>Vaikų vasaros dienos stovykla.</a:t>
            </a:r>
            <a:br>
              <a:rPr lang="lt-LT" dirty="0" smtClean="0"/>
            </a:br>
            <a:r>
              <a:rPr lang="lt-LT" dirty="0" smtClean="0"/>
              <a:t>Susitikimas su širvintų pradinės mokyklos stovyklautojais</a:t>
            </a:r>
            <a:endParaRPr lang="lt-L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7765"/>
            <a:ext cx="5829812" cy="437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313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dirty="0" smtClean="0"/>
              <a:t>Vaikų vasaros dienos stovykla.</a:t>
            </a:r>
            <a:br>
              <a:rPr lang="lt-LT" dirty="0" smtClean="0"/>
            </a:br>
            <a:r>
              <a:rPr lang="lt-LT" dirty="0" smtClean="0"/>
              <a:t>Susitikimas su širvintų pradinės mokyklos stovyklautojais</a:t>
            </a:r>
            <a:endParaRPr lang="lt-L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5"/>
            <a:ext cx="7776864" cy="430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543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sz="3200" dirty="0" smtClean="0">
                <a:solidFill>
                  <a:srgbClr val="4E3B30"/>
                </a:solidFill>
              </a:rPr>
              <a:t/>
            </a:r>
            <a:br>
              <a:rPr lang="lt-LT" sz="3200" dirty="0" smtClean="0">
                <a:solidFill>
                  <a:srgbClr val="4E3B30"/>
                </a:solidFill>
              </a:rPr>
            </a:br>
            <a:r>
              <a:rPr lang="lt-LT" sz="3200" dirty="0">
                <a:solidFill>
                  <a:srgbClr val="4E3B30"/>
                </a:solidFill>
              </a:rPr>
              <a:t/>
            </a:r>
            <a:br>
              <a:rPr lang="lt-LT" sz="3200" dirty="0">
                <a:solidFill>
                  <a:srgbClr val="4E3B30"/>
                </a:solidFill>
              </a:rPr>
            </a:br>
            <a:r>
              <a:rPr lang="lt-LT" sz="3200" dirty="0" smtClean="0">
                <a:solidFill>
                  <a:srgbClr val="4E3B30"/>
                </a:solidFill>
              </a:rPr>
              <a:t/>
            </a:r>
            <a:br>
              <a:rPr lang="lt-LT" sz="3200" dirty="0" smtClean="0">
                <a:solidFill>
                  <a:srgbClr val="4E3B30"/>
                </a:solidFill>
              </a:rPr>
            </a:br>
            <a:r>
              <a:rPr lang="lt-LT" sz="3200" dirty="0" smtClean="0">
                <a:solidFill>
                  <a:srgbClr val="4E3B30"/>
                </a:solidFill>
              </a:rPr>
              <a:t>Vaikų </a:t>
            </a:r>
            <a:r>
              <a:rPr lang="lt-LT" sz="3200" dirty="0">
                <a:solidFill>
                  <a:srgbClr val="4E3B30"/>
                </a:solidFill>
              </a:rPr>
              <a:t>vasaros dienos stovykla</a:t>
            </a:r>
            <a:r>
              <a:rPr lang="lt-LT" sz="3200" dirty="0" smtClean="0">
                <a:solidFill>
                  <a:srgbClr val="4E3B30"/>
                </a:solidFill>
              </a:rPr>
              <a:t>.</a:t>
            </a:r>
            <a:br>
              <a:rPr lang="lt-LT" sz="3200" dirty="0" smtClean="0">
                <a:solidFill>
                  <a:srgbClr val="4E3B30"/>
                </a:solidFill>
              </a:rPr>
            </a:br>
            <a:r>
              <a:rPr lang="lt-LT" sz="3200" dirty="0" smtClean="0">
                <a:solidFill>
                  <a:srgbClr val="4E3B30"/>
                </a:solidFill>
              </a:rPr>
              <a:t>mankšta</a:t>
            </a:r>
            <a:br>
              <a:rPr lang="lt-LT" sz="3200" dirty="0" smtClean="0">
                <a:solidFill>
                  <a:srgbClr val="4E3B30"/>
                </a:solidFill>
              </a:rPr>
            </a:br>
            <a:r>
              <a:rPr lang="lt-LT" sz="3200" dirty="0">
                <a:solidFill>
                  <a:srgbClr val="4E3B30"/>
                </a:solidFill>
              </a:rPr>
              <a:t/>
            </a:r>
            <a:br>
              <a:rPr lang="lt-LT" sz="3200" dirty="0">
                <a:solidFill>
                  <a:srgbClr val="4E3B30"/>
                </a:solidFill>
              </a:rPr>
            </a:br>
            <a:endParaRPr lang="lt-LT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649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Vaikų vasaros dienos stovykla. Sveiko maisto diena</a:t>
            </a:r>
            <a:endParaRPr lang="lt-LT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376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Vaikų vasaros dienos stovykla.</a:t>
            </a:r>
            <a:br>
              <a:rPr lang="lt-LT" dirty="0" smtClean="0"/>
            </a:br>
            <a:r>
              <a:rPr lang="lt-LT" dirty="0" smtClean="0"/>
              <a:t>Sveiko maisto diena</a:t>
            </a:r>
            <a:endParaRPr lang="lt-LT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294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Žygis pėsčiomis į kernavę</a:t>
            </a:r>
            <a:endParaRPr lang="lt-LT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05633"/>
            <a:ext cx="3394471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09634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777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78</TotalTime>
  <Words>109</Words>
  <Application>Microsoft Office PowerPoint</Application>
  <PresentationFormat>On-screen Show (4:3)</PresentationFormat>
  <Paragraphs>21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Trek</vt:lpstr>
      <vt:lpstr>  </vt:lpstr>
      <vt:lpstr>PowerPoint Presentation</vt:lpstr>
      <vt:lpstr>Futbolo varžybos rimanto turskio taurei laimėti</vt:lpstr>
      <vt:lpstr>Vaikų vasaros dienos stovykla. Susitikimas su širvintų pradinės mokyklos stovyklautojais</vt:lpstr>
      <vt:lpstr>Vaikų vasaros dienos stovykla. Susitikimas su širvintų pradinės mokyklos stovyklautojais</vt:lpstr>
      <vt:lpstr>   Vaikų vasaros dienos stovykla. mankšta  </vt:lpstr>
      <vt:lpstr> Vaikų vasaros dienos stovykla. Sveiko maisto diena</vt:lpstr>
      <vt:lpstr> Vaikų vasaros dienos stovykla. Sveiko maisto diena</vt:lpstr>
      <vt:lpstr>Žygis pėsčiomis į kernavę</vt:lpstr>
      <vt:lpstr>Išvyka į dubingių žirgyną</vt:lpstr>
      <vt:lpstr>Išvyka į dubingių žirgyną</vt:lpstr>
      <vt:lpstr>stendas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„Windows“ vartotojas</dc:creator>
  <cp:lastModifiedBy>„Windows“ vartotojas</cp:lastModifiedBy>
  <cp:revision>7</cp:revision>
  <dcterms:created xsi:type="dcterms:W3CDTF">2019-12-19T09:52:41Z</dcterms:created>
  <dcterms:modified xsi:type="dcterms:W3CDTF">2019-12-23T10:06:41Z</dcterms:modified>
</cp:coreProperties>
</file>